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84" r:id="rId6"/>
    <p:sldMasterId id="2147483660" r:id="rId7"/>
    <p:sldMasterId id="2147483672" r:id="rId8"/>
  </p:sldMasterIdLst>
  <p:notesMasterIdLst>
    <p:notesMasterId r:id="rId20"/>
  </p:notesMasterIdLst>
  <p:handoutMasterIdLst>
    <p:handoutMasterId r:id="rId21"/>
  </p:handoutMasterIdLst>
  <p:sldIdLst>
    <p:sldId id="289" r:id="rId9"/>
    <p:sldId id="287" r:id="rId10"/>
    <p:sldId id="292" r:id="rId11"/>
    <p:sldId id="295" r:id="rId12"/>
    <p:sldId id="293" r:id="rId13"/>
    <p:sldId id="291" r:id="rId14"/>
    <p:sldId id="294" r:id="rId15"/>
    <p:sldId id="297" r:id="rId16"/>
    <p:sldId id="296" r:id="rId17"/>
    <p:sldId id="288" r:id="rId18"/>
    <p:sldId id="290" r:id="rId19"/>
  </p:sldIdLst>
  <p:sldSz cx="8642350" cy="4860925"/>
  <p:notesSz cx="6743700" cy="98933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31800" indent="25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863600" indent="50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295400" indent="76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727200" indent="10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">
          <p15:clr>
            <a:srgbClr val="A4A3A4"/>
          </p15:clr>
        </p15:guide>
        <p15:guide id="2" orient="horz" pos="2960">
          <p15:clr>
            <a:srgbClr val="A4A3A4"/>
          </p15:clr>
        </p15:guide>
        <p15:guide id="3" orient="horz" pos="584">
          <p15:clr>
            <a:srgbClr val="A4A3A4"/>
          </p15:clr>
        </p15:guide>
        <p15:guide id="4" orient="horz" pos="1947">
          <p15:clr>
            <a:srgbClr val="A4A3A4"/>
          </p15:clr>
        </p15:guide>
        <p15:guide id="5" orient="horz" pos="1157">
          <p15:clr>
            <a:srgbClr val="A4A3A4"/>
          </p15:clr>
        </p15:guide>
        <p15:guide id="6" orient="horz" pos="2240">
          <p15:clr>
            <a:srgbClr val="A4A3A4"/>
          </p15:clr>
        </p15:guide>
        <p15:guide id="7" orient="horz" pos="1383">
          <p15:clr>
            <a:srgbClr val="A4A3A4"/>
          </p15:clr>
        </p15:guide>
        <p15:guide id="8" pos="5220">
          <p15:clr>
            <a:srgbClr val="A4A3A4"/>
          </p15:clr>
        </p15:guide>
        <p15:guide id="9" pos="2723">
          <p15:clr>
            <a:srgbClr val="A4A3A4"/>
          </p15:clr>
        </p15:guide>
        <p15:guide id="10" pos="2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39933"/>
    <a:srgbClr val="DD137B"/>
    <a:srgbClr val="FF66CC"/>
    <a:srgbClr val="66FF66"/>
    <a:srgbClr val="FFFF00"/>
    <a:srgbClr val="EEB002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BE804-1441-AB19-39AE-DB90F15A38F4}" v="1" dt="2021-08-30T08:11:17.118"/>
    <p1510:client id="{7380C59F-3D30-2E8C-F638-1099E2BBDF08}" v="5" dt="2021-08-17T11:23:06.789"/>
    <p1510:client id="{A185F6D9-B466-F47E-807D-3DA61000DEA3}" v="1" dt="2021-09-30T06:33:57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3" autoAdjust="0"/>
    <p:restoredTop sz="94646" autoAdjust="0"/>
  </p:normalViewPr>
  <p:slideViewPr>
    <p:cSldViewPr snapToGrid="0">
      <p:cViewPr varScale="1">
        <p:scale>
          <a:sx n="98" d="100"/>
          <a:sy n="98" d="100"/>
        </p:scale>
        <p:origin x="948" y="84"/>
      </p:cViewPr>
      <p:guideLst>
        <p:guide orient="horz" pos="302"/>
        <p:guide orient="horz" pos="2960"/>
        <p:guide orient="horz" pos="584"/>
        <p:guide orient="horz" pos="1947"/>
        <p:guide orient="horz" pos="1157"/>
        <p:guide orient="horz" pos="2240"/>
        <p:guide orient="horz" pos="1383"/>
        <p:guide pos="5220"/>
        <p:guide pos="2723"/>
        <p:guide pos="22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4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rvenkova Zuzana" userId="S::zuce0852@upce.cz::b67d0397-eb1d-4a5b-a4d4-16cdb120ed3e" providerId="AD" clId="Web-{A185F6D9-B466-F47E-807D-3DA61000DEA3}"/>
    <pc:docChg chg="modSld">
      <pc:chgData name="Cervenkova Zuzana" userId="S::zuce0852@upce.cz::b67d0397-eb1d-4a5b-a4d4-16cdb120ed3e" providerId="AD" clId="Web-{A185F6D9-B466-F47E-807D-3DA61000DEA3}" dt="2021-09-30T06:33:57.918" v="0"/>
      <pc:docMkLst>
        <pc:docMk/>
      </pc:docMkLst>
      <pc:sldChg chg="addSp">
        <pc:chgData name="Cervenkova Zuzana" userId="S::zuce0852@upce.cz::b67d0397-eb1d-4a5b-a4d4-16cdb120ed3e" providerId="AD" clId="Web-{A185F6D9-B466-F47E-807D-3DA61000DEA3}" dt="2021-09-30T06:33:57.918" v="0"/>
        <pc:sldMkLst>
          <pc:docMk/>
          <pc:sldMk cId="711225678" sldId="289"/>
        </pc:sldMkLst>
        <pc:spChg chg="add">
          <ac:chgData name="Cervenkova Zuzana" userId="S::zuce0852@upce.cz::b67d0397-eb1d-4a5b-a4d4-16cdb120ed3e" providerId="AD" clId="Web-{A185F6D9-B466-F47E-807D-3DA61000DEA3}" dt="2021-09-30T06:33:57.918" v="0"/>
          <ac:spMkLst>
            <pc:docMk/>
            <pc:sldMk cId="711225678" sldId="289"/>
            <ac:spMk id="2" creationId="{81E479F0-0F5C-451C-BDAE-197C4F9F1B6F}"/>
          </ac:spMkLst>
        </pc:spChg>
      </pc:sldChg>
    </pc:docChg>
  </pc:docChgLst>
  <pc:docChgLst>
    <pc:chgData name="Jirakova Miroslava" userId="S::miji3685@upce.cz::bc47d30e-c07f-41a4-9964-02e7e79f2e69" providerId="AD" clId="Web-{7380C59F-3D30-2E8C-F638-1099E2BBDF08}"/>
    <pc:docChg chg="modSld">
      <pc:chgData name="Jirakova Miroslava" userId="S::miji3685@upce.cz::bc47d30e-c07f-41a4-9964-02e7e79f2e69" providerId="AD" clId="Web-{7380C59F-3D30-2E8C-F638-1099E2BBDF08}" dt="2021-08-17T11:23:06.789" v="3" actId="1076"/>
      <pc:docMkLst>
        <pc:docMk/>
      </pc:docMkLst>
      <pc:sldChg chg="addSp delSp modSp">
        <pc:chgData name="Jirakova Miroslava" userId="S::miji3685@upce.cz::bc47d30e-c07f-41a4-9964-02e7e79f2e69" providerId="AD" clId="Web-{7380C59F-3D30-2E8C-F638-1099E2BBDF08}" dt="2021-08-17T11:23:06.789" v="3" actId="1076"/>
        <pc:sldMkLst>
          <pc:docMk/>
          <pc:sldMk cId="711225678" sldId="289"/>
        </pc:sldMkLst>
        <pc:spChg chg="add del">
          <ac:chgData name="Jirakova Miroslava" userId="S::miji3685@upce.cz::bc47d30e-c07f-41a4-9964-02e7e79f2e69" providerId="AD" clId="Web-{7380C59F-3D30-2E8C-F638-1099E2BBDF08}" dt="2021-08-17T11:23:03.008" v="2"/>
          <ac:spMkLst>
            <pc:docMk/>
            <pc:sldMk cId="711225678" sldId="289"/>
            <ac:spMk id="3" creationId="{D7A53B80-561D-4F7A-B940-5C22CDB06078}"/>
          </ac:spMkLst>
        </pc:spChg>
        <pc:picChg chg="add mod">
          <ac:chgData name="Jirakova Miroslava" userId="S::miji3685@upce.cz::bc47d30e-c07f-41a4-9964-02e7e79f2e69" providerId="AD" clId="Web-{7380C59F-3D30-2E8C-F638-1099E2BBDF08}" dt="2021-08-17T11:23:06.789" v="3" actId="1076"/>
          <ac:picMkLst>
            <pc:docMk/>
            <pc:sldMk cId="711225678" sldId="289"/>
            <ac:picMk id="2" creationId="{A7C59A67-DC5D-430D-AD47-07C3AF9293DB}"/>
          </ac:picMkLst>
        </pc:picChg>
      </pc:sldChg>
    </pc:docChg>
  </pc:docChgLst>
  <pc:docChgLst>
    <pc:chgData name="Jirakova Miroslava" userId="S::miji3685@upce.cz::bc47d30e-c07f-41a4-9964-02e7e79f2e69" providerId="AD" clId="Web-{730BE804-1441-AB19-39AE-DB90F15A38F4}"/>
    <pc:docChg chg="modSld">
      <pc:chgData name="Jirakova Miroslava" userId="S::miji3685@upce.cz::bc47d30e-c07f-41a4-9964-02e7e79f2e69" providerId="AD" clId="Web-{730BE804-1441-AB19-39AE-DB90F15A38F4}" dt="2021-08-30T08:11:17.118" v="0"/>
      <pc:docMkLst>
        <pc:docMk/>
      </pc:docMkLst>
      <pc:sldChg chg="delSp">
        <pc:chgData name="Jirakova Miroslava" userId="S::miji3685@upce.cz::bc47d30e-c07f-41a4-9964-02e7e79f2e69" providerId="AD" clId="Web-{730BE804-1441-AB19-39AE-DB90F15A38F4}" dt="2021-08-30T08:11:17.118" v="0"/>
        <pc:sldMkLst>
          <pc:docMk/>
          <pc:sldMk cId="711225678" sldId="289"/>
        </pc:sldMkLst>
        <pc:picChg chg="del">
          <ac:chgData name="Jirakova Miroslava" userId="S::miji3685@upce.cz::bc47d30e-c07f-41a4-9964-02e7e79f2e69" providerId="AD" clId="Web-{730BE804-1441-AB19-39AE-DB90F15A38F4}" dt="2021-08-30T08:11:17.118" v="0"/>
          <ac:picMkLst>
            <pc:docMk/>
            <pc:sldMk cId="711225678" sldId="289"/>
            <ac:picMk id="2" creationId="{A7C59A67-DC5D-430D-AD47-07C3AF9293D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9588"/>
            <a:ext cx="29225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9588"/>
            <a:ext cx="2922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/>
            </a:lvl1pPr>
          </a:lstStyle>
          <a:p>
            <a:pPr>
              <a:defRPr/>
            </a:pPr>
            <a:fld id="{22C64A62-7816-47ED-8A09-D9C1F4F777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3" y="741363"/>
            <a:ext cx="6594475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00588"/>
            <a:ext cx="5394325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D767C6F-B49A-49D9-BCDF-0C854A84A4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31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63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95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2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60041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67C6F-B49A-49D9-BCDF-0C854A84A4D4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083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67C6F-B49A-49D9-BCDF-0C854A84A4D4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97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67C6F-B49A-49D9-BCDF-0C854A84A4D4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837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67C6F-B49A-49D9-BCDF-0C854A84A4D4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496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67C6F-B49A-49D9-BCDF-0C854A84A4D4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9641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67C6F-B49A-49D9-BCDF-0C854A84A4D4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1887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67C6F-B49A-49D9-BCDF-0C854A84A4D4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511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8178" y="1510039"/>
            <a:ext cx="7345998" cy="1041949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6353" y="2754525"/>
            <a:ext cx="6049645" cy="1242237"/>
          </a:xfrm>
        </p:spPr>
        <p:txBody>
          <a:bodyPr/>
          <a:lstStyle>
            <a:lvl1pPr marL="0" indent="0" algn="ctr">
              <a:buNone/>
              <a:defRPr/>
            </a:lvl1pPr>
            <a:lvl2pPr marL="432094" indent="0" algn="ctr">
              <a:buNone/>
              <a:defRPr/>
            </a:lvl2pPr>
            <a:lvl3pPr marL="864190" indent="0" algn="ctr">
              <a:buNone/>
              <a:defRPr/>
            </a:lvl3pPr>
            <a:lvl4pPr marL="1296284" indent="0" algn="ctr">
              <a:buNone/>
              <a:defRPr/>
            </a:lvl4pPr>
            <a:lvl5pPr marL="1728379" indent="0" algn="ctr">
              <a:buNone/>
              <a:defRPr/>
            </a:lvl5pPr>
            <a:lvl6pPr marL="2160473" indent="0" algn="ctr">
              <a:buNone/>
              <a:defRPr/>
            </a:lvl6pPr>
            <a:lvl7pPr marL="2592568" indent="0" algn="ctr">
              <a:buNone/>
              <a:defRPr/>
            </a:lvl7pPr>
            <a:lvl8pPr marL="3024663" indent="0" algn="ctr">
              <a:buNone/>
              <a:defRPr/>
            </a:lvl8pPr>
            <a:lvl9pPr marL="3456757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7FB8C-6C7A-4FEE-8505-7C6722ACCD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396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700" y="431800"/>
            <a:ext cx="7346950" cy="81121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4AA58-A8BB-4B12-8013-A2364C775A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52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157675" y="432083"/>
            <a:ext cx="1836499" cy="388874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48176" y="432083"/>
            <a:ext cx="5365459" cy="388874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1C26F-3EAE-45B9-8BD8-6156BA35C9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6100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8178" y="1510039"/>
            <a:ext cx="7345998" cy="1041949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6353" y="2754525"/>
            <a:ext cx="6049645" cy="1242237"/>
          </a:xfrm>
        </p:spPr>
        <p:txBody>
          <a:bodyPr/>
          <a:lstStyle>
            <a:lvl1pPr marL="0" indent="0" algn="ctr">
              <a:buNone/>
              <a:defRPr/>
            </a:lvl1pPr>
            <a:lvl2pPr marL="432094" indent="0" algn="ctr">
              <a:buNone/>
              <a:defRPr/>
            </a:lvl2pPr>
            <a:lvl3pPr marL="864190" indent="0" algn="ctr">
              <a:buNone/>
              <a:defRPr/>
            </a:lvl3pPr>
            <a:lvl4pPr marL="1296284" indent="0" algn="ctr">
              <a:buNone/>
              <a:defRPr/>
            </a:lvl4pPr>
            <a:lvl5pPr marL="1728379" indent="0" algn="ctr">
              <a:buNone/>
              <a:defRPr/>
            </a:lvl5pPr>
            <a:lvl6pPr marL="2160473" indent="0" algn="ctr">
              <a:buNone/>
              <a:defRPr/>
            </a:lvl6pPr>
            <a:lvl7pPr marL="2592568" indent="0" algn="ctr">
              <a:buNone/>
              <a:defRPr/>
            </a:lvl7pPr>
            <a:lvl8pPr marL="3024663" indent="0" algn="ctr">
              <a:buNone/>
              <a:defRPr/>
            </a:lvl8pPr>
            <a:lvl9pPr marL="3456757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7FB8C-6C7A-4FEE-8505-7C6722ACCD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0170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3BF0A-EE9C-481D-9D00-7B0A7AAD7E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9649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88" y="3123595"/>
            <a:ext cx="7345998" cy="965434"/>
          </a:xfrm>
          <a:prstGeom prst="rect">
            <a:avLst/>
          </a:prstGeom>
        </p:spPr>
        <p:txBody>
          <a:bodyPr anchor="t"/>
          <a:lstStyle>
            <a:lvl1pPr algn="l">
              <a:defRPr sz="3801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688" y="2060269"/>
            <a:ext cx="7345998" cy="1063327"/>
          </a:xfrm>
        </p:spPr>
        <p:txBody>
          <a:bodyPr anchor="b"/>
          <a:lstStyle>
            <a:lvl1pPr marL="0" indent="0">
              <a:buNone/>
              <a:defRPr sz="1900"/>
            </a:lvl1pPr>
            <a:lvl2pPr marL="432094" indent="0">
              <a:buNone/>
              <a:defRPr sz="1700"/>
            </a:lvl2pPr>
            <a:lvl3pPr marL="864190" indent="0">
              <a:buNone/>
              <a:defRPr sz="1500"/>
            </a:lvl3pPr>
            <a:lvl4pPr marL="1296284" indent="0">
              <a:buNone/>
              <a:defRPr sz="1300"/>
            </a:lvl4pPr>
            <a:lvl5pPr marL="1728379" indent="0">
              <a:buNone/>
              <a:defRPr sz="1300"/>
            </a:lvl5pPr>
            <a:lvl6pPr marL="2160473" indent="0">
              <a:buNone/>
              <a:defRPr sz="1300"/>
            </a:lvl6pPr>
            <a:lvl7pPr marL="2592568" indent="0">
              <a:buNone/>
              <a:defRPr sz="1300"/>
            </a:lvl7pPr>
            <a:lvl8pPr marL="3024663" indent="0">
              <a:buNone/>
              <a:defRPr sz="1300"/>
            </a:lvl8pPr>
            <a:lvl9pPr marL="3456757" indent="0">
              <a:buNone/>
              <a:defRPr sz="13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70379-DF20-4BEB-935E-5A249C8D9D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8407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8176" y="1404269"/>
            <a:ext cx="3600979" cy="2916555"/>
          </a:xfrm>
        </p:spPr>
        <p:txBody>
          <a:bodyPr/>
          <a:lstStyle>
            <a:lvl1pPr>
              <a:defRPr sz="2601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93195" y="1404269"/>
            <a:ext cx="3600979" cy="2916555"/>
          </a:xfrm>
        </p:spPr>
        <p:txBody>
          <a:bodyPr/>
          <a:lstStyle>
            <a:lvl1pPr>
              <a:defRPr sz="2601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AEB79-0583-4720-BC99-CC9A7B1565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918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2117" y="1541544"/>
            <a:ext cx="3818539" cy="280065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390196" y="1541544"/>
            <a:ext cx="3820038" cy="280065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2B236-5EC2-45DD-A8AD-6A6428697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4276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700" y="431800"/>
            <a:ext cx="7346950" cy="81121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4389D-31F9-402F-B918-0DF2E717EF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5500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2098-F086-4BEF-9A20-FEA4EF6988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8498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8920" y="1371600"/>
            <a:ext cx="4831314" cy="2970603"/>
          </a:xfrm>
        </p:spPr>
        <p:txBody>
          <a:bodyPr/>
          <a:lstStyle>
            <a:lvl1pPr>
              <a:defRPr sz="3001"/>
            </a:lvl1pPr>
            <a:lvl2pPr>
              <a:defRPr sz="2601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32120" y="1017194"/>
            <a:ext cx="2843273" cy="3325008"/>
          </a:xfrm>
        </p:spPr>
        <p:txBody>
          <a:bodyPr/>
          <a:lstStyle>
            <a:lvl1pPr marL="0" indent="0">
              <a:buNone/>
              <a:defRPr sz="1300"/>
            </a:lvl1pPr>
            <a:lvl2pPr marL="432094" indent="0">
              <a:buNone/>
              <a:defRPr sz="1100"/>
            </a:lvl2pPr>
            <a:lvl3pPr marL="864190" indent="0">
              <a:buNone/>
              <a:defRPr sz="900"/>
            </a:lvl3pPr>
            <a:lvl4pPr marL="1296284" indent="0">
              <a:buNone/>
              <a:defRPr sz="900"/>
            </a:lvl4pPr>
            <a:lvl5pPr marL="1728379" indent="0">
              <a:buNone/>
              <a:defRPr sz="900"/>
            </a:lvl5pPr>
            <a:lvl6pPr marL="2160473" indent="0">
              <a:buNone/>
              <a:defRPr sz="900"/>
            </a:lvl6pPr>
            <a:lvl7pPr marL="2592568" indent="0">
              <a:buNone/>
              <a:defRPr sz="900"/>
            </a:lvl7pPr>
            <a:lvl8pPr marL="3024663" indent="0">
              <a:buNone/>
              <a:defRPr sz="900"/>
            </a:lvl8pPr>
            <a:lvl9pPr marL="345675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78D49-DCDF-4E8B-8D0C-9CD06D1810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890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3BF0A-EE9C-481D-9D00-7B0A7AAD7E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9263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3961" y="3402647"/>
            <a:ext cx="5185410" cy="401702"/>
          </a:xfrm>
          <a:prstGeom prst="rect">
            <a:avLst/>
          </a:prstGeo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93961" y="3804350"/>
            <a:ext cx="5185410" cy="570483"/>
          </a:xfrm>
        </p:spPr>
        <p:txBody>
          <a:bodyPr/>
          <a:lstStyle>
            <a:lvl1pPr marL="0" indent="0">
              <a:buNone/>
              <a:defRPr sz="1300"/>
            </a:lvl1pPr>
            <a:lvl2pPr marL="432094" indent="0">
              <a:buNone/>
              <a:defRPr sz="1100"/>
            </a:lvl2pPr>
            <a:lvl3pPr marL="864190" indent="0">
              <a:buNone/>
              <a:defRPr sz="900"/>
            </a:lvl3pPr>
            <a:lvl4pPr marL="1296284" indent="0">
              <a:buNone/>
              <a:defRPr sz="900"/>
            </a:lvl4pPr>
            <a:lvl5pPr marL="1728379" indent="0">
              <a:buNone/>
              <a:defRPr sz="900"/>
            </a:lvl5pPr>
            <a:lvl6pPr marL="2160473" indent="0">
              <a:buNone/>
              <a:defRPr sz="900"/>
            </a:lvl6pPr>
            <a:lvl7pPr marL="2592568" indent="0">
              <a:buNone/>
              <a:defRPr sz="900"/>
            </a:lvl7pPr>
            <a:lvl8pPr marL="3024663" indent="0">
              <a:buNone/>
              <a:defRPr sz="900"/>
            </a:lvl8pPr>
            <a:lvl9pPr marL="345675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4B4D7-588F-45B7-A56F-D6FCE80AD1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204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700" y="431800"/>
            <a:ext cx="7346950" cy="81121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4AA58-A8BB-4B12-8013-A2364C775A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037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157675" y="432083"/>
            <a:ext cx="1836499" cy="388874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48176" y="432083"/>
            <a:ext cx="5365459" cy="388874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1C26F-3EAE-45B9-8BD8-6156BA35C9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5281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1088" y="795338"/>
            <a:ext cx="6481762" cy="1692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81088" y="2552700"/>
            <a:ext cx="6481762" cy="11747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0943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367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963" y="1211263"/>
            <a:ext cx="7454900" cy="2022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8963" y="3252788"/>
            <a:ext cx="7454900" cy="10636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082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93725" y="1293813"/>
            <a:ext cx="3651250" cy="30845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97375" y="1293813"/>
            <a:ext cx="3651250" cy="30845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3884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313" y="258763"/>
            <a:ext cx="7453312" cy="9398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5313" y="1192213"/>
            <a:ext cx="3656012" cy="582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5313" y="1774825"/>
            <a:ext cx="3656012" cy="26130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375150" y="1192213"/>
            <a:ext cx="3673475" cy="582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375150" y="1774825"/>
            <a:ext cx="3673475" cy="26130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275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002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71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88" y="3123595"/>
            <a:ext cx="7345998" cy="965434"/>
          </a:xfrm>
          <a:prstGeom prst="rect">
            <a:avLst/>
          </a:prstGeom>
        </p:spPr>
        <p:txBody>
          <a:bodyPr anchor="t"/>
          <a:lstStyle>
            <a:lvl1pPr algn="l">
              <a:defRPr sz="3801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688" y="2060269"/>
            <a:ext cx="7345998" cy="1063327"/>
          </a:xfrm>
        </p:spPr>
        <p:txBody>
          <a:bodyPr anchor="b"/>
          <a:lstStyle>
            <a:lvl1pPr marL="0" indent="0">
              <a:buNone/>
              <a:defRPr sz="1900"/>
            </a:lvl1pPr>
            <a:lvl2pPr marL="432094" indent="0">
              <a:buNone/>
              <a:defRPr sz="1700"/>
            </a:lvl2pPr>
            <a:lvl3pPr marL="864190" indent="0">
              <a:buNone/>
              <a:defRPr sz="1500"/>
            </a:lvl3pPr>
            <a:lvl4pPr marL="1296284" indent="0">
              <a:buNone/>
              <a:defRPr sz="1300"/>
            </a:lvl4pPr>
            <a:lvl5pPr marL="1728379" indent="0">
              <a:buNone/>
              <a:defRPr sz="1300"/>
            </a:lvl5pPr>
            <a:lvl6pPr marL="2160473" indent="0">
              <a:buNone/>
              <a:defRPr sz="1300"/>
            </a:lvl6pPr>
            <a:lvl7pPr marL="2592568" indent="0">
              <a:buNone/>
              <a:defRPr sz="1300"/>
            </a:lvl7pPr>
            <a:lvl8pPr marL="3024663" indent="0">
              <a:buNone/>
              <a:defRPr sz="1300"/>
            </a:lvl8pPr>
            <a:lvl9pPr marL="3456757" indent="0">
              <a:buNone/>
              <a:defRPr sz="13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70379-DF20-4BEB-935E-5A249C8D9D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0005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313" y="323850"/>
            <a:ext cx="2787650" cy="11350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3475" y="700088"/>
            <a:ext cx="4375150" cy="345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95313" y="1458913"/>
            <a:ext cx="2787650" cy="27003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1627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313" y="323850"/>
            <a:ext cx="2787650" cy="11350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73475" y="700088"/>
            <a:ext cx="4375150" cy="345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95313" y="1458913"/>
            <a:ext cx="2787650" cy="27003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127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0436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184900" y="258763"/>
            <a:ext cx="1863725" cy="41195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93725" y="258763"/>
            <a:ext cx="5438775" cy="4119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2666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1088" y="795338"/>
            <a:ext cx="6481762" cy="1692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81088" y="2552700"/>
            <a:ext cx="6481762" cy="11747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112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1079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963" y="1211263"/>
            <a:ext cx="7454900" cy="2022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8963" y="3252788"/>
            <a:ext cx="7454900" cy="10636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4547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93725" y="1293813"/>
            <a:ext cx="3651250" cy="30845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97375" y="1293813"/>
            <a:ext cx="3651250" cy="30845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0613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313" y="258763"/>
            <a:ext cx="7453312" cy="9398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5313" y="1192213"/>
            <a:ext cx="3656012" cy="582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5313" y="1774825"/>
            <a:ext cx="3656012" cy="26130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375150" y="1192213"/>
            <a:ext cx="3673475" cy="582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375150" y="1774825"/>
            <a:ext cx="3673475" cy="26130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637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21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8176" y="1404269"/>
            <a:ext cx="3600979" cy="2916555"/>
          </a:xfrm>
        </p:spPr>
        <p:txBody>
          <a:bodyPr/>
          <a:lstStyle>
            <a:lvl1pPr>
              <a:defRPr sz="2601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93195" y="1404269"/>
            <a:ext cx="3600979" cy="2916555"/>
          </a:xfrm>
        </p:spPr>
        <p:txBody>
          <a:bodyPr/>
          <a:lstStyle>
            <a:lvl1pPr>
              <a:defRPr sz="2601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AEB79-0583-4720-BC99-CC9A7B1565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68894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842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313" y="323850"/>
            <a:ext cx="2787650" cy="11350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3475" y="700088"/>
            <a:ext cx="4375150" cy="345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95313" y="1458913"/>
            <a:ext cx="2787650" cy="27003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980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313" y="323850"/>
            <a:ext cx="2787650" cy="11350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73475" y="700088"/>
            <a:ext cx="4375150" cy="345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95313" y="1458913"/>
            <a:ext cx="2787650" cy="27003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4929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69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184900" y="258763"/>
            <a:ext cx="1863725" cy="41195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93725" y="258763"/>
            <a:ext cx="5438775" cy="4119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07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2117" y="1541544"/>
            <a:ext cx="3818539" cy="280065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390196" y="1541544"/>
            <a:ext cx="3820038" cy="280065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2B236-5EC2-45DD-A8AD-6A6428697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742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700" y="431800"/>
            <a:ext cx="7346950" cy="81121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4389D-31F9-402F-B918-0DF2E717EF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86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2098-F086-4BEF-9A20-FEA4EF6988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156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8920" y="1371600"/>
            <a:ext cx="4831314" cy="2970603"/>
          </a:xfrm>
        </p:spPr>
        <p:txBody>
          <a:bodyPr/>
          <a:lstStyle>
            <a:lvl1pPr>
              <a:defRPr sz="3001"/>
            </a:lvl1pPr>
            <a:lvl2pPr>
              <a:defRPr sz="2601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32120" y="1017194"/>
            <a:ext cx="2843273" cy="3325008"/>
          </a:xfrm>
        </p:spPr>
        <p:txBody>
          <a:bodyPr/>
          <a:lstStyle>
            <a:lvl1pPr marL="0" indent="0">
              <a:buNone/>
              <a:defRPr sz="1300"/>
            </a:lvl1pPr>
            <a:lvl2pPr marL="432094" indent="0">
              <a:buNone/>
              <a:defRPr sz="1100"/>
            </a:lvl2pPr>
            <a:lvl3pPr marL="864190" indent="0">
              <a:buNone/>
              <a:defRPr sz="900"/>
            </a:lvl3pPr>
            <a:lvl4pPr marL="1296284" indent="0">
              <a:buNone/>
              <a:defRPr sz="900"/>
            </a:lvl4pPr>
            <a:lvl5pPr marL="1728379" indent="0">
              <a:buNone/>
              <a:defRPr sz="900"/>
            </a:lvl5pPr>
            <a:lvl6pPr marL="2160473" indent="0">
              <a:buNone/>
              <a:defRPr sz="900"/>
            </a:lvl6pPr>
            <a:lvl7pPr marL="2592568" indent="0">
              <a:buNone/>
              <a:defRPr sz="900"/>
            </a:lvl7pPr>
            <a:lvl8pPr marL="3024663" indent="0">
              <a:buNone/>
              <a:defRPr sz="900"/>
            </a:lvl8pPr>
            <a:lvl9pPr marL="345675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78D49-DCDF-4E8B-8D0C-9CD06D1810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881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3961" y="3402647"/>
            <a:ext cx="5185410" cy="401702"/>
          </a:xfrm>
          <a:prstGeom prst="rect">
            <a:avLst/>
          </a:prstGeo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93961" y="3804350"/>
            <a:ext cx="5185410" cy="570483"/>
          </a:xfrm>
        </p:spPr>
        <p:txBody>
          <a:bodyPr/>
          <a:lstStyle>
            <a:lvl1pPr marL="0" indent="0">
              <a:buNone/>
              <a:defRPr sz="1300"/>
            </a:lvl1pPr>
            <a:lvl2pPr marL="432094" indent="0">
              <a:buNone/>
              <a:defRPr sz="1100"/>
            </a:lvl2pPr>
            <a:lvl3pPr marL="864190" indent="0">
              <a:buNone/>
              <a:defRPr sz="900"/>
            </a:lvl3pPr>
            <a:lvl4pPr marL="1296284" indent="0">
              <a:buNone/>
              <a:defRPr sz="900"/>
            </a:lvl4pPr>
            <a:lvl5pPr marL="1728379" indent="0">
              <a:buNone/>
              <a:defRPr sz="900"/>
            </a:lvl5pPr>
            <a:lvl6pPr marL="2160473" indent="0">
              <a:buNone/>
              <a:defRPr sz="900"/>
            </a:lvl6pPr>
            <a:lvl7pPr marL="2592568" indent="0">
              <a:buNone/>
              <a:defRPr sz="900"/>
            </a:lvl7pPr>
            <a:lvl8pPr marL="3024663" indent="0">
              <a:buNone/>
              <a:defRPr sz="900"/>
            </a:lvl8pPr>
            <a:lvl9pPr marL="345675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0" y="4429125"/>
            <a:ext cx="273685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94425" y="4429125"/>
            <a:ext cx="1800225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4B4D7-588F-45B7-A56F-D6FCE80AD1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701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04938"/>
            <a:ext cx="7346950" cy="291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42350" cy="45726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7974"/>
            <a:ext cx="8642350" cy="3429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32094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6pPr>
      <a:lvl7pPr marL="864190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7pPr>
      <a:lvl8pPr marL="1296284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8pPr>
      <a:lvl9pPr marL="1728379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9pPr>
    </p:titleStyle>
    <p:bodyStyle>
      <a:lvl1pPr marL="323850" indent="-32385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269875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79500" indent="-2159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11300" indent="-2159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43100" indent="-2159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76521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08616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40710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72804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94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90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284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379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473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568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663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757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04938"/>
            <a:ext cx="7346950" cy="291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42350" cy="45726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7974"/>
            <a:ext cx="8642350" cy="34295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35" y="570410"/>
            <a:ext cx="205932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2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32094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6pPr>
      <a:lvl7pPr marL="864190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7pPr>
      <a:lvl8pPr marL="1296284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8pPr>
      <a:lvl9pPr marL="1728379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9pPr>
    </p:titleStyle>
    <p:bodyStyle>
      <a:lvl1pPr marL="323850" indent="-32385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269875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79500" indent="-2159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11300" indent="-2159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43100" indent="-2159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76521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08616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40710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72804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94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90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284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379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473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568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663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757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93725" y="258763"/>
            <a:ext cx="7454900" cy="93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3725" y="1293813"/>
            <a:ext cx="7454900" cy="308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93725" y="4505325"/>
            <a:ext cx="1944688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B9D8B-5243-442D-A58A-842C26A41456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62263" y="4505325"/>
            <a:ext cx="29178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103938" y="4505325"/>
            <a:ext cx="1944687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B949-C0A2-4108-8BAC-E423D087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73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93725" y="258763"/>
            <a:ext cx="7454900" cy="93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3725" y="1293813"/>
            <a:ext cx="7454900" cy="308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93725" y="4505325"/>
            <a:ext cx="1944688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D4AA-A22B-4EE0-9A3D-A0FDF710724B}" type="datetimeFigureOut">
              <a:rPr lang="cs-CZ" smtClean="0"/>
              <a:t>06.01.2022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62263" y="4505325"/>
            <a:ext cx="29178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103938" y="4505325"/>
            <a:ext cx="1944687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30565-C85C-4D4A-B8FD-BDB538B25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65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ctrTitle"/>
          </p:nvPr>
        </p:nvSpPr>
        <p:spPr>
          <a:xfrm>
            <a:off x="434975" y="1172463"/>
            <a:ext cx="7772400" cy="551260"/>
          </a:xfrm>
        </p:spPr>
        <p:txBody>
          <a:bodyPr/>
          <a:lstStyle/>
          <a:p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434976" y="3097178"/>
            <a:ext cx="7772399" cy="1314451"/>
          </a:xfrm>
        </p:spPr>
        <p:txBody>
          <a:bodyPr/>
          <a:lstStyle/>
          <a:p>
            <a:pPr algn="r"/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Jméno </a:t>
            </a:r>
          </a:p>
          <a:p>
            <a:pPr algn="r"/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Vedoucí práce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2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434975" y="447473"/>
            <a:ext cx="7772400" cy="71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3209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6pPr>
            <a:lvl7pPr marL="864190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7pPr>
            <a:lvl8pPr marL="129628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8pPr>
            <a:lvl9pPr marL="1728379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Použité zdroje</a:t>
            </a:r>
            <a:endParaRPr lang="cs-CZ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83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483613" y="2120631"/>
            <a:ext cx="7772400" cy="71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3209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6pPr>
            <a:lvl7pPr marL="864190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7pPr>
            <a:lvl8pPr marL="129628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8pPr>
            <a:lvl9pPr marL="1728379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Děkuji za pozornost.</a:t>
            </a:r>
            <a:endParaRPr lang="cs-CZ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74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376609" y="457200"/>
            <a:ext cx="7772400" cy="71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3209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6pPr>
            <a:lvl7pPr marL="864190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7pPr>
            <a:lvl8pPr marL="129628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8pPr>
            <a:lvl9pPr marL="1728379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Úvod</a:t>
            </a:r>
            <a:endParaRPr lang="cs-CZ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6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434975" y="447473"/>
            <a:ext cx="7772400" cy="71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3209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6pPr>
            <a:lvl7pPr marL="864190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7pPr>
            <a:lvl8pPr marL="129628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8pPr>
            <a:lvl9pPr marL="1728379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Předchozí výzkum</a:t>
            </a:r>
            <a:endParaRPr lang="cs-CZ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2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 bwMode="auto">
          <a:xfrm>
            <a:off x="434975" y="447473"/>
            <a:ext cx="7772400" cy="71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3209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6pPr>
            <a:lvl7pPr marL="864190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7pPr>
            <a:lvl8pPr marL="129628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8pPr>
            <a:lvl9pPr marL="1728379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Cíl výzkumného šetření</a:t>
            </a:r>
            <a:endParaRPr lang="cs-CZ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03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434975" y="447473"/>
            <a:ext cx="7772400" cy="71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3209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6pPr>
            <a:lvl7pPr marL="864190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7pPr>
            <a:lvl8pPr marL="129628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8pPr>
            <a:lvl9pPr marL="1728379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Organizace výzkumného šetření</a:t>
            </a:r>
            <a:endParaRPr lang="cs-CZ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5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434975" y="447473"/>
            <a:ext cx="7772400" cy="71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3209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6pPr>
            <a:lvl7pPr marL="864190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7pPr>
            <a:lvl8pPr marL="129628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8pPr>
            <a:lvl9pPr marL="1728379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Sběr dat</a:t>
            </a:r>
            <a:endParaRPr lang="cs-CZ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7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434975" y="447473"/>
            <a:ext cx="7772400" cy="71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3209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6pPr>
            <a:lvl7pPr marL="864190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7pPr>
            <a:lvl8pPr marL="129628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8pPr>
            <a:lvl9pPr marL="1728379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Hodnocení dat</a:t>
            </a:r>
            <a:endParaRPr lang="cs-CZ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6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434975" y="447473"/>
            <a:ext cx="7772400" cy="71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3209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6pPr>
            <a:lvl7pPr marL="864190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7pPr>
            <a:lvl8pPr marL="129628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8pPr>
            <a:lvl9pPr marL="1728379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Diskuse</a:t>
            </a:r>
            <a:endParaRPr lang="cs-CZ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4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434975" y="447473"/>
            <a:ext cx="7772400" cy="71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3209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6pPr>
            <a:lvl7pPr marL="864190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7pPr>
            <a:lvl8pPr marL="1296284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8pPr>
            <a:lvl9pPr marL="1728379" algn="ctr" rtl="0" fontAlgn="base">
              <a:spcBef>
                <a:spcPct val="0"/>
              </a:spcBef>
              <a:spcAft>
                <a:spcPct val="0"/>
              </a:spcAft>
              <a:defRPr sz="420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Závěr</a:t>
            </a:r>
            <a:endParaRPr lang="cs-CZ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13507"/>
      </p:ext>
    </p:extLst>
  </p:cSld>
  <p:clrMapOvr>
    <a:masterClrMapping/>
  </p:clrMapOvr>
</p:sld>
</file>

<file path=ppt/theme/theme1.xml><?xml version="1.0" encoding="utf-8"?>
<a:theme xmlns:a="http://schemas.openxmlformats.org/drawingml/2006/main" name="FZS-bez-Claim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ZS-úvod-Claim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4ae5df5-085c-4c9d-bbba-742fdc5746fd">VXVVFYS5MYWN-133874003-1576</_dlc_DocId>
    <_dlc_DocIdUrl xmlns="e4ae5df5-085c-4c9d-bbba-742fdc5746fd">
      <Url>https://unipardubice.sharepoint.com/sites/FZS_CePeZ_propagace/_layouts/15/DocIdRedir.aspx?ID=VXVVFYS5MYWN-133874003-1576</Url>
      <Description>VXVVFYS5MYWN-133874003-1576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1E417365846D2499CFA3E867A8A9C23" ma:contentTypeVersion="13" ma:contentTypeDescription="Vytvoří nový dokument" ma:contentTypeScope="" ma:versionID="8e4d357f7f1c7dc8d572c03515d7c217">
  <xsd:schema xmlns:xsd="http://www.w3.org/2001/XMLSchema" xmlns:xs="http://www.w3.org/2001/XMLSchema" xmlns:p="http://schemas.microsoft.com/office/2006/metadata/properties" xmlns:ns2="e4ae5df5-085c-4c9d-bbba-742fdc5746fd" xmlns:ns3="5dbab55c-91a2-4283-b931-c8e52937f47a" targetNamespace="http://schemas.microsoft.com/office/2006/metadata/properties" ma:root="true" ma:fieldsID="6c95abf820470b864cd7ce2a90c2bcad" ns2:_="" ns3:_="">
    <xsd:import namespace="e4ae5df5-085c-4c9d-bbba-742fdc5746fd"/>
    <xsd:import namespace="5dbab55c-91a2-4283-b931-c8e52937f47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ae5df5-085c-4c9d-bbba-742fdc5746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ab55c-91a2-4283-b931-c8e52937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343CC-D0B7-427A-9696-8010D8888EB9}">
  <ds:schemaRefs>
    <ds:schemaRef ds:uri="http://schemas.microsoft.com/office/2006/metadata/properties"/>
    <ds:schemaRef ds:uri="http://schemas.microsoft.com/office/infopath/2007/PartnerControls"/>
    <ds:schemaRef ds:uri="e4ae5df5-085c-4c9d-bbba-742fdc5746fd"/>
  </ds:schemaRefs>
</ds:datastoreItem>
</file>

<file path=customXml/itemProps2.xml><?xml version="1.0" encoding="utf-8"?>
<ds:datastoreItem xmlns:ds="http://schemas.openxmlformats.org/officeDocument/2006/customXml" ds:itemID="{A64B161A-A4CE-4388-8F47-5E39FE1FB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F4DE5D-6B46-486B-9A84-4F49A5DCE56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F29E25F-6E01-4544-A198-C242BF45E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ae5df5-085c-4c9d-bbba-742fdc5746fd"/>
    <ds:schemaRef ds:uri="5dbab55c-91a2-4283-b931-c8e52937f4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5755</TotalTime>
  <Words>31</Words>
  <Application>Microsoft Office PowerPoint</Application>
  <PresentationFormat>Vlastní</PresentationFormat>
  <Paragraphs>19</Paragraphs>
  <Slides>11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FZS-bez-Claim</vt:lpstr>
      <vt:lpstr>FZS-úvod-Claim</vt:lpstr>
      <vt:lpstr>Vlastní návrh</vt:lpstr>
      <vt:lpstr>1_Vlastní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Komárkovi</dc:creator>
  <cp:lastModifiedBy>Stosova Hana</cp:lastModifiedBy>
  <cp:revision>746</cp:revision>
  <dcterms:created xsi:type="dcterms:W3CDTF">2002-09-03T16:55:02Z</dcterms:created>
  <dcterms:modified xsi:type="dcterms:W3CDTF">2022-01-06T11:14:09Z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0x01010061E417365846D2499CFA3E867A8A9C23</vt:lpwstr>
  </property>
  <property fmtid="{D5CDD505-2E9C-101B-9397-08002B2CF9AE}" pid="3" name="_dlc_DocIdItemGuid">
    <vt:lpwstr>53397dbf-4146-4340-a1ba-0f723e3e5f0b</vt:lpwstr>
  </property>
</Properties>
</file>